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56" r:id="rId4"/>
    <p:sldId id="257" r:id="rId5"/>
    <p:sldId id="271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F336BE-7088-39C4-B44B-338722F64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B11FD30-C9D5-9DA1-B056-CA0DC3369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AB1E72-5253-F8AB-05C4-25DAEAC3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D2284-A89A-6CB0-FF3B-9194C13F9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EA18DA-E04A-6BF6-375A-0201D8417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924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DB04C2-C6E5-F8C9-941B-23B9CDC5F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A3C6046-F172-3B7B-B389-52CE9E92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7DBB31-DAC8-915F-3F8A-6C1C46F8D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122EA8-D988-938E-81AB-DAA1E3656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CC20F4-1454-4953-1387-E8D39D122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123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833B6F-D6F2-8C33-1395-A22406929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D3D377-B66A-DF53-8DC9-D1CF52889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3B1A6A-C511-8B43-EEC1-8B1921124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25A5B15-CBA1-1833-985E-396FCC852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653CD2F-5DC0-917D-147B-BEF23B513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486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4847B9-8EAF-FB27-63CD-BF898FED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65A6768-8F0F-DB57-ED27-683E3247A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AAAB70C-1CC1-995C-D89F-03CCE3552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AF4AB89-851D-A076-1BA4-6D1640E73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33775E-C403-D4D7-D0FB-A64F878F6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8841419-77DB-4A00-002D-B59BBA02A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279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EE98E6-2D3E-CD86-8809-6C9CA4839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F4E06E4-3694-1C3D-A8F5-334A70BCA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C29AEDF-BFD0-B309-560D-000E384E8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94F4BEA-6B93-686B-6FA2-A2783E8F6A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0993AB6-D5C5-65D4-0112-AEDF024C1C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1DAE95-88D0-D29D-478C-2BFEDCF14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A49580C-4612-E660-8E92-6774A272B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1C0DF5B-666B-27A6-A8EE-864E8FCE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51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8AC72C-0CE3-1154-D334-1FA010C8B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0B9C6C5-D0FF-4DC5-D9D0-B6726B1BE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E92F11F-9A1B-875B-ABBD-CEC208B01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F88B580-D0C6-D7EE-750F-CC75EE4B6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3676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D051645E-F435-D055-3D15-7A2C9DFF9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6614909-3AF0-6A8F-12D2-215A6C2C6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7C8515-301B-523A-71C0-364B5C58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942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1D8691-B114-3362-A6C3-6BC908C9C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04B519B-7E47-3D85-1E79-3058A7844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56C1EC7-3C5C-1DAC-ED5C-1B298DC1D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DC8E2A-8C11-E33F-5859-47909226A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EA2508-C511-63C6-F858-86FF0E90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9803ED2-E9C1-50D0-2107-85C02476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74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22F378-4015-133D-669B-426D8811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0CD7600-F5FB-2DAF-637C-4BF5497931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4B842FB-BC55-FA4A-6B49-D6A0C3132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22BD25B-E881-FAD3-EB30-54187024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4E52241-FCE0-CB67-2EAC-DD96F6004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80675C5-2C35-3437-B567-E5B199332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25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367640-ABD8-F300-80C1-1823A4E93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F540BBF-F748-31F6-AB58-A64861DE8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AA186E-0DCF-75E9-1E0D-131AA3309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37F78B-8C1D-31F8-8DAB-4506B386A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052CFFF-2994-445B-1ECA-748170A31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160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48B8D7A-36FA-8474-1876-5533D3A14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E023419-4EBC-869E-0592-E20E85259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39223F-5F1B-33BE-B0EF-99BE4433A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D1B015-5DF8-C365-452C-5825060D8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4F1B83-AF2A-F491-8237-12D0BF8FB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3790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05A33A1-2E2C-9B7D-3E6B-9C755A52A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68B669-1B66-E635-3D05-FA2F29E5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301CD5-5C10-D3E8-5EEE-F3D6C871A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61ACA-CA8C-489A-A726-D1ED267CBAA2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D20031-2126-1245-A7F9-AC4455D08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FBA38A-40A8-464B-3B39-E68A734CE9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1D54C6-EC29-471A-87A2-C76B043B9D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99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amsungsvc.co.kr/download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msungsvc.co.kr/download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F66AF64-D9E1-F792-744C-5E3B501CB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94" y="456472"/>
            <a:ext cx="7352571" cy="5818822"/>
          </a:xfrm>
          <a:prstGeom prst="rect">
            <a:avLst/>
          </a:prstGeom>
        </p:spPr>
      </p:pic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6B3DFCE0-CB02-08C6-0750-60CADBE61070}"/>
              </a:ext>
            </a:extLst>
          </p:cNvPr>
          <p:cNvSpPr/>
          <p:nvPr/>
        </p:nvSpPr>
        <p:spPr>
          <a:xfrm>
            <a:off x="349624" y="762000"/>
            <a:ext cx="3281082" cy="3532094"/>
          </a:xfrm>
          <a:custGeom>
            <a:avLst/>
            <a:gdLst>
              <a:gd name="connsiteX0" fmla="*/ 35858 w 3281082"/>
              <a:gd name="connsiteY0" fmla="*/ 3370729 h 3532094"/>
              <a:gd name="connsiteX1" fmla="*/ 2796988 w 3281082"/>
              <a:gd name="connsiteY1" fmla="*/ 0 h 3532094"/>
              <a:gd name="connsiteX2" fmla="*/ 3263152 w 3281082"/>
              <a:gd name="connsiteY2" fmla="*/ 17929 h 3532094"/>
              <a:gd name="connsiteX3" fmla="*/ 3281082 w 3281082"/>
              <a:gd name="connsiteY3" fmla="*/ 1855694 h 3532094"/>
              <a:gd name="connsiteX4" fmla="*/ 2698376 w 3281082"/>
              <a:gd name="connsiteY4" fmla="*/ 1891553 h 3532094"/>
              <a:gd name="connsiteX5" fmla="*/ 2725270 w 3281082"/>
              <a:gd name="connsiteY5" fmla="*/ 3532094 h 3532094"/>
              <a:gd name="connsiteX6" fmla="*/ 0 w 3281082"/>
              <a:gd name="connsiteY6" fmla="*/ 3505200 h 3532094"/>
              <a:gd name="connsiteX7" fmla="*/ 35858 w 3281082"/>
              <a:gd name="connsiteY7" fmla="*/ 3370729 h 3532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81082" h="3532094">
                <a:moveTo>
                  <a:pt x="35858" y="3370729"/>
                </a:moveTo>
                <a:lnTo>
                  <a:pt x="2796988" y="0"/>
                </a:lnTo>
                <a:lnTo>
                  <a:pt x="3263152" y="17929"/>
                </a:lnTo>
                <a:lnTo>
                  <a:pt x="3281082" y="1855694"/>
                </a:lnTo>
                <a:lnTo>
                  <a:pt x="2698376" y="1891553"/>
                </a:lnTo>
                <a:lnTo>
                  <a:pt x="2725270" y="3532094"/>
                </a:lnTo>
                <a:lnTo>
                  <a:pt x="0" y="3505200"/>
                </a:lnTo>
                <a:lnTo>
                  <a:pt x="35858" y="3370729"/>
                </a:lnTo>
                <a:close/>
              </a:path>
            </a:pathLst>
          </a:custGeom>
          <a:solidFill>
            <a:srgbClr val="FFCCFF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algn="ctr"/>
            <a:r>
              <a:rPr lang="ko-KR" alt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핑크존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53B437F-FF01-D535-81FF-B8C5D5B49131}"/>
              </a:ext>
            </a:extLst>
          </p:cNvPr>
          <p:cNvSpPr/>
          <p:nvPr/>
        </p:nvSpPr>
        <p:spPr>
          <a:xfrm>
            <a:off x="6231672" y="1941547"/>
            <a:ext cx="499598" cy="2411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10">
            <a:extLst>
              <a:ext uri="{FF2B5EF4-FFF2-40B4-BE49-F238E27FC236}">
                <a16:creationId xmlns:a16="http://schemas.microsoft.com/office/drawing/2014/main" id="{0957E935-D716-8371-4F12-82F7777A0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932110"/>
              </p:ext>
            </p:extLst>
          </p:nvPr>
        </p:nvGraphicFramePr>
        <p:xfrm>
          <a:off x="3408218" y="5162774"/>
          <a:ext cx="8628454" cy="1353645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460865">
                  <a:extLst>
                    <a:ext uri="{9D8B030D-6E8A-4147-A177-3AD203B41FA5}">
                      <a16:colId xmlns:a16="http://schemas.microsoft.com/office/drawing/2014/main" val="238178424"/>
                    </a:ext>
                  </a:extLst>
                </a:gridCol>
                <a:gridCol w="4312327">
                  <a:extLst>
                    <a:ext uri="{9D8B030D-6E8A-4147-A177-3AD203B41FA5}">
                      <a16:colId xmlns:a16="http://schemas.microsoft.com/office/drawing/2014/main" val="2639724484"/>
                    </a:ext>
                  </a:extLst>
                </a:gridCol>
                <a:gridCol w="2855262">
                  <a:extLst>
                    <a:ext uri="{9D8B030D-6E8A-4147-A177-3AD203B41FA5}">
                      <a16:colId xmlns:a16="http://schemas.microsoft.com/office/drawing/2014/main" val="431000328"/>
                    </a:ext>
                  </a:extLst>
                </a:gridCol>
              </a:tblGrid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사용부서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IP</a:t>
                      </a:r>
                      <a:r>
                        <a:rPr lang="ko-KR" altLang="en-US" dirty="0"/>
                        <a:t>주소</a:t>
                      </a:r>
                      <a:endParaRPr lang="en-US" altLang="ko-K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28188"/>
                  </a:ext>
                </a:extLst>
              </a:tr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복합기</a:t>
                      </a:r>
                      <a:r>
                        <a:rPr lang="en-US" altLang="ko-K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핑크존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경영혁신본부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비전기획본부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192.168.0.229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76075"/>
                  </a:ext>
                </a:extLst>
              </a:tr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복합기</a:t>
                      </a:r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하늘존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 err="1"/>
                        <a:t>가이아코퍼레이션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192.168.1.150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0637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384AEF95-144D-1730-5705-EE3E532E60A6}"/>
              </a:ext>
            </a:extLst>
          </p:cNvPr>
          <p:cNvSpPr/>
          <p:nvPr/>
        </p:nvSpPr>
        <p:spPr>
          <a:xfrm>
            <a:off x="2481258" y="2429728"/>
            <a:ext cx="355879" cy="2411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F4D42BD-B30C-3446-29E2-750B1BD01C1A}"/>
              </a:ext>
            </a:extLst>
          </p:cNvPr>
          <p:cNvSpPr/>
          <p:nvPr/>
        </p:nvSpPr>
        <p:spPr>
          <a:xfrm>
            <a:off x="5911273" y="2182671"/>
            <a:ext cx="1939636" cy="2980103"/>
          </a:xfrm>
          <a:prstGeom prst="rect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b="1" dirty="0">
                <a:solidFill>
                  <a:schemeClr val="tx1"/>
                </a:solidFill>
              </a:rPr>
              <a:t>하늘존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542CD56-9326-2C03-1F62-89B726DB4637}"/>
              </a:ext>
            </a:extLst>
          </p:cNvPr>
          <p:cNvSpPr txBox="1"/>
          <p:nvPr/>
        </p:nvSpPr>
        <p:spPr>
          <a:xfrm>
            <a:off x="2016232" y="2006551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복합기</a:t>
            </a:r>
            <a:r>
              <a:rPr lang="en-US" altLang="ko-KR" sz="2400" b="1" dirty="0"/>
              <a:t>1</a:t>
            </a:r>
            <a:endParaRPr lang="ko-KR" altLang="en-US" sz="24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CAB1D3-42BF-5587-52D6-AAC970063298}"/>
              </a:ext>
            </a:extLst>
          </p:cNvPr>
          <p:cNvSpPr txBox="1"/>
          <p:nvPr/>
        </p:nvSpPr>
        <p:spPr>
          <a:xfrm>
            <a:off x="5595162" y="1526978"/>
            <a:ext cx="1285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복합기</a:t>
            </a:r>
            <a:r>
              <a:rPr lang="en-US" altLang="ko-KR" sz="2400" b="1" dirty="0"/>
              <a:t>3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5543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934ADB6-A498-020A-5515-0EBDDE31B96B}"/>
              </a:ext>
            </a:extLst>
          </p:cNvPr>
          <p:cNvSpPr txBox="1"/>
          <p:nvPr/>
        </p:nvSpPr>
        <p:spPr>
          <a:xfrm>
            <a:off x="212436" y="79900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2"/>
              </a:rPr>
              <a:t>https://www.samsungsvc.co.kr/download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3FF11B-EDC0-7007-775D-EAFDA7351401}"/>
              </a:ext>
            </a:extLst>
          </p:cNvPr>
          <p:cNvSpPr txBox="1"/>
          <p:nvPr/>
        </p:nvSpPr>
        <p:spPr>
          <a:xfrm>
            <a:off x="212436" y="429675"/>
            <a:ext cx="5254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삼성전자서비스 → 서비스안내→ 다운로드자료실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D636CB8-1C9C-2D92-5806-CFD2DBA90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020" y="1168339"/>
            <a:ext cx="9473959" cy="568966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984F630F-50B2-AC6A-5582-753CFA383FA2}"/>
              </a:ext>
            </a:extLst>
          </p:cNvPr>
          <p:cNvSpPr/>
          <p:nvPr/>
        </p:nvSpPr>
        <p:spPr>
          <a:xfrm>
            <a:off x="4736979" y="2854036"/>
            <a:ext cx="1202003" cy="203200"/>
          </a:xfrm>
          <a:prstGeom prst="rect">
            <a:avLst/>
          </a:prstGeom>
          <a:solidFill>
            <a:schemeClr val="accent3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9F610B0-7F20-2FC0-A5F5-D1395F579648}"/>
              </a:ext>
            </a:extLst>
          </p:cNvPr>
          <p:cNvSpPr/>
          <p:nvPr/>
        </p:nvSpPr>
        <p:spPr>
          <a:xfrm>
            <a:off x="4736979" y="5491078"/>
            <a:ext cx="1359021" cy="1366921"/>
          </a:xfrm>
          <a:prstGeom prst="rect">
            <a:avLst/>
          </a:prstGeom>
          <a:solidFill>
            <a:schemeClr val="accent3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1</a:t>
            </a:r>
            <a:r>
              <a:rPr lang="ko-KR" altLang="en-US" b="1" dirty="0">
                <a:solidFill>
                  <a:schemeClr val="tx1"/>
                </a:solidFill>
              </a:rPr>
              <a:t>번 복합기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2227E79-D7B6-D7C1-1081-207FAD21633C}"/>
              </a:ext>
            </a:extLst>
          </p:cNvPr>
          <p:cNvSpPr/>
          <p:nvPr/>
        </p:nvSpPr>
        <p:spPr>
          <a:xfrm>
            <a:off x="6308436" y="5491077"/>
            <a:ext cx="1359021" cy="1366921"/>
          </a:xfrm>
          <a:prstGeom prst="rect">
            <a:avLst/>
          </a:prstGeom>
          <a:solidFill>
            <a:schemeClr val="accent3">
              <a:lumMod val="40000"/>
              <a:lumOff val="6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2</a:t>
            </a:r>
            <a:r>
              <a:rPr lang="ko-KR" altLang="en-US" b="1" dirty="0">
                <a:solidFill>
                  <a:schemeClr val="tx1"/>
                </a:solidFill>
              </a:rPr>
              <a:t>번 스캐너</a:t>
            </a:r>
          </a:p>
        </p:txBody>
      </p:sp>
    </p:spTree>
    <p:extLst>
      <p:ext uri="{BB962C8B-B14F-4D97-AF65-F5344CB8AC3E}">
        <p14:creationId xmlns:p14="http://schemas.microsoft.com/office/powerpoint/2010/main" val="365143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E1151CC-3D53-E622-39DC-A2EF51F9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66" y="2298616"/>
            <a:ext cx="5654608" cy="198367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3C297E6-9FD4-6500-654C-EB3C4C9D2771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번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591B119-92C6-5C72-2241-D24BAF222CDE}"/>
              </a:ext>
            </a:extLst>
          </p:cNvPr>
          <p:cNvSpPr/>
          <p:nvPr/>
        </p:nvSpPr>
        <p:spPr>
          <a:xfrm>
            <a:off x="2462542" y="3141551"/>
            <a:ext cx="4218915" cy="4255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F79126-B135-B072-7012-BDBCAE6D9B20}"/>
              </a:ext>
            </a:extLst>
          </p:cNvPr>
          <p:cNvSpPr/>
          <p:nvPr/>
        </p:nvSpPr>
        <p:spPr>
          <a:xfrm>
            <a:off x="8043958" y="2976418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클릭</a:t>
            </a:r>
          </a:p>
        </p:txBody>
      </p:sp>
    </p:spTree>
    <p:extLst>
      <p:ext uri="{BB962C8B-B14F-4D97-AF65-F5344CB8AC3E}">
        <p14:creationId xmlns:p14="http://schemas.microsoft.com/office/powerpoint/2010/main" val="193149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AFE7E-E93A-DB5B-52F4-AB78637DC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EE18D503-E2D0-7728-A775-C097168DF85C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번</a:t>
            </a:r>
            <a:r>
              <a:rPr lang="en-US" altLang="ko-KR" dirty="0"/>
              <a:t>-</a:t>
            </a:r>
            <a:r>
              <a:rPr lang="ko-KR" altLang="en-US" dirty="0" err="1"/>
              <a:t>복합기설치</a:t>
            </a:r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CDB7AAF-7A79-5BDC-13CA-0A6D3F3B9E1C}"/>
              </a:ext>
            </a:extLst>
          </p:cNvPr>
          <p:cNvGrpSpPr/>
          <p:nvPr/>
        </p:nvGrpSpPr>
        <p:grpSpPr>
          <a:xfrm>
            <a:off x="234867" y="1464574"/>
            <a:ext cx="5541818" cy="4810921"/>
            <a:chOff x="0" y="1128061"/>
            <a:chExt cx="6479457" cy="5388194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0682B6F7-4577-0C90-8846-AEC5C73AC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135" y="1128061"/>
              <a:ext cx="6359322" cy="5388194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3CE69695-154B-37C2-5670-33C0005FA1CA}"/>
                </a:ext>
              </a:extLst>
            </p:cNvPr>
            <p:cNvSpPr/>
            <p:nvPr/>
          </p:nvSpPr>
          <p:spPr>
            <a:xfrm>
              <a:off x="0" y="5457251"/>
              <a:ext cx="415698" cy="592568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BF792D89-D64D-A355-1F12-E61D16FA5588}"/>
                </a:ext>
              </a:extLst>
            </p:cNvPr>
            <p:cNvSpPr/>
            <p:nvPr/>
          </p:nvSpPr>
          <p:spPr>
            <a:xfrm>
              <a:off x="4373419" y="6049818"/>
              <a:ext cx="835952" cy="451357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3871264-F866-0037-1C7F-3751EFC9BC81}"/>
              </a:ext>
            </a:extLst>
          </p:cNvPr>
          <p:cNvGrpSpPr/>
          <p:nvPr/>
        </p:nvGrpSpPr>
        <p:grpSpPr>
          <a:xfrm>
            <a:off x="5712543" y="1464575"/>
            <a:ext cx="6359322" cy="4810921"/>
            <a:chOff x="4668982" y="1128061"/>
            <a:chExt cx="7600950" cy="5438775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84FAB97-3A1F-9A2E-0D43-D06D50168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8982" y="1128061"/>
              <a:ext cx="7600950" cy="5438775"/>
            </a:xfrm>
            <a:prstGeom prst="rect">
              <a:avLst/>
            </a:prstGeom>
          </p:spPr>
        </p:pic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819CB4B-F0CF-0DDD-7B0C-ACCEA26CAF41}"/>
                </a:ext>
              </a:extLst>
            </p:cNvPr>
            <p:cNvSpPr/>
            <p:nvPr/>
          </p:nvSpPr>
          <p:spPr>
            <a:xfrm>
              <a:off x="10225127" y="5992516"/>
              <a:ext cx="540388" cy="4048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3F031E-1C05-8BB5-612A-07F20DC0E347}"/>
                </a:ext>
              </a:extLst>
            </p:cNvPr>
            <p:cNvSpPr txBox="1"/>
            <p:nvPr/>
          </p:nvSpPr>
          <p:spPr>
            <a:xfrm>
              <a:off x="4897875" y="2732500"/>
              <a:ext cx="181492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/>
                <a:t>신규프린터 </a:t>
              </a:r>
              <a:endParaRPr lang="en-US" altLang="ko-KR" dirty="0"/>
            </a:p>
            <a:p>
              <a:r>
                <a:rPr lang="ko-KR" altLang="en-US" dirty="0"/>
                <a:t>기존프린터</a:t>
              </a:r>
              <a:endParaRPr lang="en-US" altLang="ko-KR" dirty="0"/>
            </a:p>
            <a:p>
              <a:endParaRPr lang="en-US" altLang="ko-KR" dirty="0"/>
            </a:p>
            <a:p>
              <a:r>
                <a:rPr lang="ko-KR" altLang="en-US" dirty="0"/>
                <a:t>둘 중 하나 선택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83C1BEA-3565-36A9-EC6C-B354C385C69F}"/>
                </a:ext>
              </a:extLst>
            </p:cNvPr>
            <p:cNvSpPr/>
            <p:nvPr/>
          </p:nvSpPr>
          <p:spPr>
            <a:xfrm>
              <a:off x="6613708" y="2341487"/>
              <a:ext cx="2521589" cy="1982356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89027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319F380-28CF-B7F8-31CF-F5AF5E7B4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5" y="820880"/>
            <a:ext cx="5377882" cy="368549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CD79A9D-B667-9B11-78B1-D5C6670EC6E8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번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078863B-B236-68D8-E6A1-D91EEF3DF63E}"/>
              </a:ext>
            </a:extLst>
          </p:cNvPr>
          <p:cNvSpPr/>
          <p:nvPr/>
        </p:nvSpPr>
        <p:spPr>
          <a:xfrm>
            <a:off x="1283934" y="2388661"/>
            <a:ext cx="1219200" cy="912153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C40559-5BAD-1711-1B94-3E69AB984D07}"/>
              </a:ext>
            </a:extLst>
          </p:cNvPr>
          <p:cNvSpPr txBox="1"/>
          <p:nvPr/>
        </p:nvSpPr>
        <p:spPr>
          <a:xfrm>
            <a:off x="955774" y="2917535"/>
            <a:ext cx="13869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/>
              <a:t>네트워크 체크 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B966709-E964-ACD4-D4ED-F042738EC212}"/>
              </a:ext>
            </a:extLst>
          </p:cNvPr>
          <p:cNvSpPr/>
          <p:nvPr/>
        </p:nvSpPr>
        <p:spPr>
          <a:xfrm>
            <a:off x="6493164" y="1849938"/>
            <a:ext cx="2050472" cy="404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EFC5917-6487-3BB3-5B45-A15A7458341E}"/>
              </a:ext>
            </a:extLst>
          </p:cNvPr>
          <p:cNvGrpSpPr/>
          <p:nvPr/>
        </p:nvGrpSpPr>
        <p:grpSpPr>
          <a:xfrm>
            <a:off x="6661816" y="128711"/>
            <a:ext cx="4755444" cy="3442454"/>
            <a:chOff x="5377882" y="187749"/>
            <a:chExt cx="4755444" cy="3442454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059ADD35-5F36-011C-BC82-2D2E5CF2D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7882" y="187749"/>
              <a:ext cx="4755444" cy="3324378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91A5CA6-115E-6C4C-57D3-584C4B4F2C3E}"/>
                </a:ext>
              </a:extLst>
            </p:cNvPr>
            <p:cNvSpPr/>
            <p:nvPr/>
          </p:nvSpPr>
          <p:spPr>
            <a:xfrm>
              <a:off x="8871466" y="3225312"/>
              <a:ext cx="540388" cy="404891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6ABD8929-F8BC-0A16-7FA3-7915CAB64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816" y="3603296"/>
            <a:ext cx="4755444" cy="3045219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28207145-73DC-0737-7FB0-F5E48CB5C56D}"/>
              </a:ext>
            </a:extLst>
          </p:cNvPr>
          <p:cNvSpPr/>
          <p:nvPr/>
        </p:nvSpPr>
        <p:spPr>
          <a:xfrm>
            <a:off x="10189619" y="6340445"/>
            <a:ext cx="588698" cy="404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EB28FE0-EA7E-7078-4283-76456D8D2ED5}"/>
              </a:ext>
            </a:extLst>
          </p:cNvPr>
          <p:cNvSpPr/>
          <p:nvPr/>
        </p:nvSpPr>
        <p:spPr>
          <a:xfrm>
            <a:off x="4003902" y="4236221"/>
            <a:ext cx="540388" cy="404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0305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2F5DA-B575-2E0C-A6EC-C3FDCF186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031DADF-D2C9-F5C0-F668-8F43268269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837" y="794327"/>
            <a:ext cx="7648575" cy="5429250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D625A42-5557-941F-D1F0-86EDA58E66F0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1</a:t>
            </a:r>
            <a:r>
              <a:rPr lang="ko-KR" altLang="en-US" dirty="0"/>
              <a:t>번</a:t>
            </a: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32F325D1-1403-61C0-6FFB-828BAA70FBD8}"/>
              </a:ext>
            </a:extLst>
          </p:cNvPr>
          <p:cNvCxnSpPr>
            <a:cxnSpLocks/>
          </p:cNvCxnSpPr>
          <p:nvPr/>
        </p:nvCxnSpPr>
        <p:spPr>
          <a:xfrm>
            <a:off x="1954580" y="2109414"/>
            <a:ext cx="2999639" cy="4776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793D8332-FC55-F66A-2C6F-2EE2D5DA3594}"/>
              </a:ext>
            </a:extLst>
          </p:cNvPr>
          <p:cNvSpPr/>
          <p:nvPr/>
        </p:nvSpPr>
        <p:spPr>
          <a:xfrm>
            <a:off x="5172364" y="2281472"/>
            <a:ext cx="3337893" cy="4255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578D8EF-1EDD-679C-BB1E-B7D33C536A04}"/>
              </a:ext>
            </a:extLst>
          </p:cNvPr>
          <p:cNvSpPr/>
          <p:nvPr/>
        </p:nvSpPr>
        <p:spPr>
          <a:xfrm>
            <a:off x="7124802" y="1602599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/>
              <a:t>위치잘보고</a:t>
            </a:r>
            <a:r>
              <a:rPr lang="ko-KR" altLang="en-US" dirty="0"/>
              <a:t> 진행하기</a:t>
            </a:r>
          </a:p>
        </p:txBody>
      </p:sp>
      <p:graphicFrame>
        <p:nvGraphicFramePr>
          <p:cNvPr id="4" name="표 10">
            <a:extLst>
              <a:ext uri="{FF2B5EF4-FFF2-40B4-BE49-F238E27FC236}">
                <a16:creationId xmlns:a16="http://schemas.microsoft.com/office/drawing/2014/main" id="{E0B07507-489B-0EE3-3962-8CC5E2081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44192"/>
              </p:ext>
            </p:extLst>
          </p:nvPr>
        </p:nvGraphicFramePr>
        <p:xfrm>
          <a:off x="240145" y="5322514"/>
          <a:ext cx="8270112" cy="1353645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400195">
                  <a:extLst>
                    <a:ext uri="{9D8B030D-6E8A-4147-A177-3AD203B41FA5}">
                      <a16:colId xmlns:a16="http://schemas.microsoft.com/office/drawing/2014/main" val="238178424"/>
                    </a:ext>
                  </a:extLst>
                </a:gridCol>
                <a:gridCol w="4133235">
                  <a:extLst>
                    <a:ext uri="{9D8B030D-6E8A-4147-A177-3AD203B41FA5}">
                      <a16:colId xmlns:a16="http://schemas.microsoft.com/office/drawing/2014/main" val="2639724484"/>
                    </a:ext>
                  </a:extLst>
                </a:gridCol>
                <a:gridCol w="2736682">
                  <a:extLst>
                    <a:ext uri="{9D8B030D-6E8A-4147-A177-3AD203B41FA5}">
                      <a16:colId xmlns:a16="http://schemas.microsoft.com/office/drawing/2014/main" val="431000328"/>
                    </a:ext>
                  </a:extLst>
                </a:gridCol>
              </a:tblGrid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구분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사용부서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IP</a:t>
                      </a:r>
                      <a:r>
                        <a:rPr lang="ko-KR" altLang="en-US" dirty="0"/>
                        <a:t>주소</a:t>
                      </a:r>
                      <a:endParaRPr lang="en-US" altLang="ko-K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28188"/>
                  </a:ext>
                </a:extLst>
              </a:tr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복합기</a:t>
                      </a:r>
                      <a:r>
                        <a:rPr lang="en-US" altLang="ko-K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핑크존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/>
                        <a:t>경영혁신본부</a:t>
                      </a:r>
                      <a:r>
                        <a:rPr lang="en-US" altLang="ko-KR" dirty="0"/>
                        <a:t>, </a:t>
                      </a:r>
                      <a:r>
                        <a:rPr lang="ko-KR" altLang="en-US" dirty="0"/>
                        <a:t>비전기획본부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192.168.0.229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76075"/>
                  </a:ext>
                </a:extLst>
              </a:tr>
              <a:tr h="451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복합기</a:t>
                      </a:r>
                      <a:r>
                        <a:rPr lang="en-US" altLang="ko-KR" dirty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하늘존</a:t>
                      </a:r>
                      <a:r>
                        <a:rPr lang="en-US" altLang="ko-KR" dirty="0"/>
                        <a:t>(</a:t>
                      </a:r>
                      <a:r>
                        <a:rPr lang="ko-KR" altLang="en-US" dirty="0" err="1"/>
                        <a:t>가이아코퍼레이션</a:t>
                      </a:r>
                      <a:r>
                        <a:rPr lang="en-US" altLang="ko-KR" dirty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192.168.1.150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0637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BAFDF3B9-B291-43D5-B06D-93DA50025D5D}"/>
              </a:ext>
            </a:extLst>
          </p:cNvPr>
          <p:cNvSpPr/>
          <p:nvPr/>
        </p:nvSpPr>
        <p:spPr>
          <a:xfrm>
            <a:off x="8647145" y="5796890"/>
            <a:ext cx="783181" cy="404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9892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D65D0-435E-F375-B72F-E909A0440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EDB8EE3-12B8-ECF5-0211-28DA70497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73" y="510435"/>
            <a:ext cx="7534275" cy="5438775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1150439E-F796-7312-7BFD-89BE138A510B}"/>
              </a:ext>
            </a:extLst>
          </p:cNvPr>
          <p:cNvSpPr/>
          <p:nvPr/>
        </p:nvSpPr>
        <p:spPr>
          <a:xfrm>
            <a:off x="4300120" y="6121274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끝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46D1F16-8B22-1A1E-39CE-3730356EB6C5}"/>
              </a:ext>
            </a:extLst>
          </p:cNvPr>
          <p:cNvSpPr/>
          <p:nvPr/>
        </p:nvSpPr>
        <p:spPr>
          <a:xfrm>
            <a:off x="7670738" y="5427906"/>
            <a:ext cx="540388" cy="404891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871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A8FA1-6B1F-554D-12B3-41A8AF4ED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6651D98-6A3F-6C94-FDD8-F3B3BEE00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66" y="2298616"/>
            <a:ext cx="5654608" cy="198367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37CFF8C-4E3E-4757-57BE-F19B570BB265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  <a:r>
              <a:rPr lang="en-US" altLang="ko-KR" dirty="0"/>
              <a:t>-</a:t>
            </a:r>
            <a:r>
              <a:rPr lang="ko-KR" altLang="en-US" dirty="0"/>
              <a:t>스캐너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D327852-8022-F2DB-5CBF-0C839644BBF0}"/>
              </a:ext>
            </a:extLst>
          </p:cNvPr>
          <p:cNvSpPr/>
          <p:nvPr/>
        </p:nvSpPr>
        <p:spPr>
          <a:xfrm>
            <a:off x="2272419" y="3666652"/>
            <a:ext cx="4218915" cy="4255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A65845C-C442-298C-63CE-DDEF6C96588A}"/>
              </a:ext>
            </a:extLst>
          </p:cNvPr>
          <p:cNvSpPr/>
          <p:nvPr/>
        </p:nvSpPr>
        <p:spPr>
          <a:xfrm>
            <a:off x="8043958" y="2976418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클릭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9B6132-809B-047D-4152-8F89B159C0EC}"/>
              </a:ext>
            </a:extLst>
          </p:cNvPr>
          <p:cNvSpPr txBox="1"/>
          <p:nvPr/>
        </p:nvSpPr>
        <p:spPr>
          <a:xfrm>
            <a:off x="563418" y="140797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3"/>
              </a:rPr>
              <a:t>https://www.samsungsvc.co.kr/download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A10A00-79E1-782E-27C2-3CFC85611656}"/>
              </a:ext>
            </a:extLst>
          </p:cNvPr>
          <p:cNvSpPr txBox="1"/>
          <p:nvPr/>
        </p:nvSpPr>
        <p:spPr>
          <a:xfrm>
            <a:off x="563418" y="1038640"/>
            <a:ext cx="5254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삼성전자서비스 → 서비스안내→ 다운로드자료실</a:t>
            </a:r>
          </a:p>
        </p:txBody>
      </p:sp>
    </p:spTree>
    <p:extLst>
      <p:ext uri="{BB962C8B-B14F-4D97-AF65-F5344CB8AC3E}">
        <p14:creationId xmlns:p14="http://schemas.microsoft.com/office/powerpoint/2010/main" val="2956138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6CFB1-9C47-9B0D-CAA1-9DFB8DBC8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BC8A330-95BC-D744-0AED-AAA1AF6F7CF0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5B42A0A-0187-FB70-E289-75EE6FF3CC9C}"/>
              </a:ext>
            </a:extLst>
          </p:cNvPr>
          <p:cNvSpPr/>
          <p:nvPr/>
        </p:nvSpPr>
        <p:spPr>
          <a:xfrm>
            <a:off x="1761653" y="3202708"/>
            <a:ext cx="3471250" cy="62690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Scan </a:t>
            </a:r>
            <a:r>
              <a:rPr lang="ko-KR" altLang="en-US" dirty="0" err="1"/>
              <a:t>검색후</a:t>
            </a:r>
            <a:r>
              <a:rPr lang="ko-KR" altLang="en-US" dirty="0"/>
              <a:t> </a:t>
            </a:r>
            <a:br>
              <a:rPr lang="en-US" altLang="ko-KR" dirty="0"/>
            </a:br>
            <a:r>
              <a:rPr lang="en-US" altLang="ko-KR" dirty="0"/>
              <a:t>Samsung scan to pc lite </a:t>
            </a:r>
            <a:r>
              <a:rPr lang="ko-KR" altLang="en-US" dirty="0"/>
              <a:t>클릭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1B0E29-8F98-0084-D604-885B35803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53" y="1165839"/>
            <a:ext cx="68580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98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9B52-2105-CFD2-20FD-16EC5B38D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53D7C6C2-51A0-C1EB-EDFA-C20BAA3DCC8B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B73A139-96FE-E79E-2AFD-56E50EE06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945" y="1362169"/>
            <a:ext cx="68389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87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C6D6-F3CA-D1D4-298F-1085E58B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9894AC8-1FB0-211E-CC56-06808D95B223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D15179-847B-57C2-403C-7226C9B73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766" y="904153"/>
            <a:ext cx="718185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191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ACDFB-02B9-EA52-6EB2-7C0455FB2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F53F283-7E53-72CB-C639-46FE936490D8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174107A-2C73-A117-D283-28A13C694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3257" y="1030576"/>
            <a:ext cx="688657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45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A6BAF-4C2A-3402-4949-5EB15E67E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503E1D-0086-C923-D86F-EB7B268D56A5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D509DC-66AA-F5C0-0601-1031FB888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16" y="1218256"/>
            <a:ext cx="5319568" cy="50268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B1FDFC4-5C10-4B47-972A-CF1669C2F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168" y="1567584"/>
            <a:ext cx="4610100" cy="3981450"/>
          </a:xfrm>
          <a:prstGeom prst="rect">
            <a:avLst/>
          </a:prstGeom>
        </p:spPr>
      </p:pic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21ED6DEE-9902-3B14-821C-A16F6837A609}"/>
              </a:ext>
            </a:extLst>
          </p:cNvPr>
          <p:cNvSpPr/>
          <p:nvPr/>
        </p:nvSpPr>
        <p:spPr>
          <a:xfrm>
            <a:off x="6276744" y="3315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0DE3145-D4EE-CE53-B20A-79A021CE0E09}"/>
              </a:ext>
            </a:extLst>
          </p:cNvPr>
          <p:cNvSpPr/>
          <p:nvPr/>
        </p:nvSpPr>
        <p:spPr>
          <a:xfrm>
            <a:off x="1108364" y="4396509"/>
            <a:ext cx="4719781" cy="766618"/>
          </a:xfrm>
          <a:prstGeom prst="rect">
            <a:avLst/>
          </a:prstGeom>
          <a:solidFill>
            <a:srgbClr val="92D05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ko-KR" altLang="en-US" b="1" dirty="0">
                <a:solidFill>
                  <a:sysClr val="windowText" lastClr="000000"/>
                </a:solidFill>
              </a:rPr>
              <a:t>저장위치 변경 가능합니다</a:t>
            </a:r>
          </a:p>
        </p:txBody>
      </p:sp>
    </p:spTree>
    <p:extLst>
      <p:ext uri="{BB962C8B-B14F-4D97-AF65-F5344CB8AC3E}">
        <p14:creationId xmlns:p14="http://schemas.microsoft.com/office/powerpoint/2010/main" val="4203167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5E253-A984-2ABE-57AE-D8E26539B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5EABA7C-6F16-161E-7E5E-0599A5E3340A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ED7F94-1FDC-97CD-3D89-7D64D8FCF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616" y="1218256"/>
            <a:ext cx="5319568" cy="50268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01AF061-196B-54FC-0619-DFB95E495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168" y="1567584"/>
            <a:ext cx="4610100" cy="3981450"/>
          </a:xfrm>
          <a:prstGeom prst="rect">
            <a:avLst/>
          </a:prstGeom>
        </p:spPr>
      </p:pic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6FB4D683-B16F-EDAA-4A73-95110D4BC44A}"/>
              </a:ext>
            </a:extLst>
          </p:cNvPr>
          <p:cNvSpPr/>
          <p:nvPr/>
        </p:nvSpPr>
        <p:spPr>
          <a:xfrm>
            <a:off x="6276744" y="3315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14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B3334-6353-C307-2480-10236076C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F690FC15-0CC3-8DA0-8DE9-8F4E5EADD7D2}"/>
              </a:ext>
            </a:extLst>
          </p:cNvPr>
          <p:cNvSpPr/>
          <p:nvPr/>
        </p:nvSpPr>
        <p:spPr>
          <a:xfrm>
            <a:off x="683491" y="341745"/>
            <a:ext cx="2770909" cy="4525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2</a:t>
            </a:r>
            <a:r>
              <a:rPr lang="ko-KR" altLang="en-US" dirty="0"/>
              <a:t>번</a:t>
            </a: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9B702A7A-5168-1664-A8D8-518492B3F0B4}"/>
              </a:ext>
            </a:extLst>
          </p:cNvPr>
          <p:cNvSpPr/>
          <p:nvPr/>
        </p:nvSpPr>
        <p:spPr>
          <a:xfrm>
            <a:off x="6276744" y="331599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F63ECED-0112-14C0-9E94-C30E5F545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64" y="1154741"/>
            <a:ext cx="5429793" cy="4983509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3D2B9C53-7823-3F07-AB74-BA8188511740}"/>
              </a:ext>
            </a:extLst>
          </p:cNvPr>
          <p:cNvSpPr/>
          <p:nvPr/>
        </p:nvSpPr>
        <p:spPr>
          <a:xfrm>
            <a:off x="7880995" y="1708931"/>
            <a:ext cx="2770909" cy="41033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바탕화면에 </a:t>
            </a:r>
            <a:r>
              <a:rPr lang="en-US" altLang="ko-KR" dirty="0"/>
              <a:t>scan </a:t>
            </a:r>
            <a:r>
              <a:rPr lang="ko-KR" altLang="en-US" dirty="0"/>
              <a:t>만들고 </a:t>
            </a:r>
            <a:r>
              <a:rPr lang="ko-KR" altLang="en-US" dirty="0" err="1"/>
              <a:t>거기다가</a:t>
            </a:r>
            <a:r>
              <a:rPr lang="ko-KR" altLang="en-US"/>
              <a:t> 옮기면 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369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143</Words>
  <Application>Microsoft Office PowerPoint</Application>
  <PresentationFormat>와이드스크린</PresentationFormat>
  <Paragraphs>52</Paragraphs>
  <Slides>15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</dc:creator>
  <cp:lastModifiedBy>Hello</cp:lastModifiedBy>
  <cp:revision>2</cp:revision>
  <dcterms:created xsi:type="dcterms:W3CDTF">2024-11-14T05:13:56Z</dcterms:created>
  <dcterms:modified xsi:type="dcterms:W3CDTF">2025-09-08T05:01:09Z</dcterms:modified>
</cp:coreProperties>
</file>